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72643-2281-4AC1-AEAA-905B2A12D9FA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506F8-4C51-4FCF-B42C-368BB0FCE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0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Perytons</a:t>
            </a:r>
            <a:r>
              <a:rPr lang="en-US" dirty="0" smtClean="0"/>
              <a:t>: https://arxiv.org/abs/1504.02165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3A0C7-FACB-48DF-B8AB-7D910471D2F8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69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Fast Radio Bursts are high energy astrophysical phenomena</a:t>
            </a:r>
            <a:r>
              <a:rPr lang="en-US" baseline="0" dirty="0" smtClean="0"/>
              <a:t> of unknown origin that manifest as a transient radio pulse lasting only a few milliseconds.   First discovered in 2007, many have now been found, including a repeating FRB.  When FRBs are polarized, it indicates that they are emitted from a source contained within an extremely powerful magnetic field.  The origin of FRBs has yet to be determined; proposals ranging from rapidly rotating neutron stars, a black hole, or extraterrestrial intelligence.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2010 there was a report of 16 similar pulses, detected by the Parkes radio telescope.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3A0C7-FACB-48DF-B8AB-7D910471D2F8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269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 2010 there was a report of 16 similar pulses, detected by the Parkes radio telescope.  They were noticed at a frequency range of 1.4 GHz, associated with other emissions between 2.3-2.5 GHz.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3A0C7-FACB-48DF-B8AB-7D910471D2F8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053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Giga = 10^9, what comes in the GHz range on this scale?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3A0C7-FACB-48DF-B8AB-7D910471D2F8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6359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Giga = 10^9, what comes in the GHz range on this scale?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3A0C7-FACB-48DF-B8AB-7D910471D2F8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5202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Yep, opening the microwave too soon – as the magnetron shuts down the little bit of GHz frequency radiation escapes and was detected by the telescope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3A0C7-FACB-48DF-B8AB-7D910471D2F8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7397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Yep, opening the microwave too soon – as the magnetron shuts down the little bit of GHz frequency radiation escapes and was detected by the telescope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3A0C7-FACB-48DF-B8AB-7D910471D2F8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1333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A2A-4E6B-4BB9-A9A1-D180F1265A99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7718-E0DB-43D8-980B-83AA6286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05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A2A-4E6B-4BB9-A9A1-D180F1265A99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7718-E0DB-43D8-980B-83AA6286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6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A2A-4E6B-4BB9-A9A1-D180F1265A99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7718-E0DB-43D8-980B-83AA6286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7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A2A-4E6B-4BB9-A9A1-D180F1265A99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7718-E0DB-43D8-980B-83AA6286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1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A2A-4E6B-4BB9-A9A1-D180F1265A99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7718-E0DB-43D8-980B-83AA6286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9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A2A-4E6B-4BB9-A9A1-D180F1265A99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7718-E0DB-43D8-980B-83AA6286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0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A2A-4E6B-4BB9-A9A1-D180F1265A99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7718-E0DB-43D8-980B-83AA6286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A2A-4E6B-4BB9-A9A1-D180F1265A99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7718-E0DB-43D8-980B-83AA6286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3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A2A-4E6B-4BB9-A9A1-D180F1265A99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7718-E0DB-43D8-980B-83AA6286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4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A2A-4E6B-4BB9-A9A1-D180F1265A99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7718-E0DB-43D8-980B-83AA6286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26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A2A-4E6B-4BB9-A9A1-D180F1265A99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7718-E0DB-43D8-980B-83AA6286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3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EFA2A-4E6B-4BB9-A9A1-D180F1265A99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77718-E0DB-43D8-980B-83AA6286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0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An illustration depicts the detection of a repeating fast radio burst from a mysterious source 3 billion light-years from Earth.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6" t="-651" r="11416" b="651"/>
          <a:stretch/>
        </p:blipFill>
        <p:spPr bwMode="auto">
          <a:xfrm>
            <a:off x="-14884" y="-71247"/>
            <a:ext cx="9610882" cy="701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24630" y="242878"/>
            <a:ext cx="5572132" cy="271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The </a:t>
            </a:r>
            <a:r>
              <a:rPr lang="en-CA" sz="8200" dirty="0" err="1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Peryton</a:t>
            </a: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 Next Door</a:t>
            </a:r>
            <a: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/>
            </a:r>
            <a:b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</a:br>
            <a:endParaRPr kumimoji="0" lang="en-CA" sz="4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8911" y="2208040"/>
            <a:ext cx="36161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 smtClean="0">
                <a:solidFill>
                  <a:schemeClr val="bg1"/>
                </a:solidFill>
                <a:latin typeface="+mj-lt"/>
              </a:rPr>
              <a:t>Physics 30 Unit C (EMR)</a:t>
            </a:r>
          </a:p>
          <a:p>
            <a:r>
              <a:rPr lang="en-CA" b="1" dirty="0" smtClean="0">
                <a:solidFill>
                  <a:schemeClr val="bg1"/>
                </a:solidFill>
                <a:latin typeface="+mj-lt"/>
              </a:rPr>
              <a:t>    Science 30 Unit C (EMR)</a:t>
            </a:r>
            <a:endParaRPr lang="en-CA" b="1" dirty="0">
              <a:solidFill>
                <a:schemeClr val="bg1"/>
              </a:solidFill>
            </a:endParaRPr>
          </a:p>
          <a:p>
            <a:r>
              <a:rPr lang="en-CA" b="1" dirty="0" smtClean="0">
                <a:latin typeface="+mj-lt"/>
              </a:rPr>
              <a:t> </a:t>
            </a:r>
            <a:endParaRPr lang="en-CA" b="1" dirty="0">
              <a:latin typeface="+mj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6779" y="3672607"/>
            <a:ext cx="5572132" cy="271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4500" i="1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Sometimes the discovery is underwhelming</a:t>
            </a:r>
            <a: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/>
            </a:r>
            <a:b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</a:br>
            <a:endParaRPr kumimoji="0" lang="en-CA" sz="4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9731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540568" y="3429000"/>
            <a:ext cx="5572132" cy="271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The </a:t>
            </a:r>
            <a:r>
              <a:rPr lang="en-CA" sz="8200" dirty="0" err="1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Peryton</a:t>
            </a: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 Next Door</a:t>
            </a:r>
            <a: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/>
            </a:r>
            <a:b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</a:br>
            <a:endParaRPr kumimoji="0" lang="en-CA" sz="4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6571" y="5373216"/>
            <a:ext cx="36161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 smtClean="0">
                <a:solidFill>
                  <a:schemeClr val="bg1"/>
                </a:solidFill>
                <a:latin typeface="+mj-lt"/>
              </a:rPr>
              <a:t>Physics 30 Unit C (EMR)</a:t>
            </a:r>
          </a:p>
          <a:p>
            <a:r>
              <a:rPr lang="en-CA" b="1" dirty="0" smtClean="0">
                <a:solidFill>
                  <a:schemeClr val="bg1"/>
                </a:solidFill>
                <a:latin typeface="+mj-lt"/>
              </a:rPr>
              <a:t>    Science 30 Unit C (EMR)</a:t>
            </a:r>
            <a:endParaRPr lang="en-CA" b="1" dirty="0">
              <a:solidFill>
                <a:schemeClr val="bg1"/>
              </a:solidFill>
            </a:endParaRPr>
          </a:p>
          <a:p>
            <a:r>
              <a:rPr lang="en-CA" b="1" dirty="0" smtClean="0">
                <a:latin typeface="+mj-lt"/>
              </a:rPr>
              <a:t> </a:t>
            </a:r>
            <a:endParaRPr lang="en-CA" b="1" dirty="0">
              <a:latin typeface="+mj-lt"/>
            </a:endParaRPr>
          </a:p>
        </p:txBody>
      </p:sp>
      <p:pic>
        <p:nvPicPr>
          <p:cNvPr id="2050" name="Picture 2" descr="http://www.cv.nrao.edu/course/astr534/images/Parkes64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0"/>
            <a:ext cx="104502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73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540568" y="3429000"/>
            <a:ext cx="5572132" cy="271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The </a:t>
            </a:r>
            <a:r>
              <a:rPr lang="en-CA" sz="8200" dirty="0" err="1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Peryton</a:t>
            </a: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 Next Door</a:t>
            </a:r>
            <a: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/>
            </a:r>
            <a:b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</a:br>
            <a:endParaRPr kumimoji="0" lang="en-CA" sz="4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6571" y="5373216"/>
            <a:ext cx="36161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 smtClean="0">
                <a:solidFill>
                  <a:schemeClr val="bg1"/>
                </a:solidFill>
                <a:latin typeface="+mj-lt"/>
              </a:rPr>
              <a:t>Physics 30 Unit C (EMR)</a:t>
            </a:r>
          </a:p>
          <a:p>
            <a:r>
              <a:rPr lang="en-CA" b="1" dirty="0" smtClean="0">
                <a:solidFill>
                  <a:schemeClr val="bg1"/>
                </a:solidFill>
                <a:latin typeface="+mj-lt"/>
              </a:rPr>
              <a:t>    Science 30 Unit C (EMR)</a:t>
            </a:r>
            <a:endParaRPr lang="en-CA" b="1" dirty="0">
              <a:solidFill>
                <a:schemeClr val="bg1"/>
              </a:solidFill>
            </a:endParaRPr>
          </a:p>
          <a:p>
            <a:r>
              <a:rPr lang="en-CA" b="1" dirty="0" smtClean="0">
                <a:latin typeface="+mj-lt"/>
              </a:rPr>
              <a:t> </a:t>
            </a:r>
            <a:endParaRPr lang="en-CA" b="1" dirty="0">
              <a:latin typeface="+mj-lt"/>
            </a:endParaRPr>
          </a:p>
        </p:txBody>
      </p:sp>
      <p:pic>
        <p:nvPicPr>
          <p:cNvPr id="2050" name="Picture 2" descr="http://www.cv.nrao.edu/course/astr534/images/Parkes64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0"/>
            <a:ext cx="104502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0304" y="-585258"/>
            <a:ext cx="8889672" cy="271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1.4 GHz, w/ 2.3-2.5 GHz</a:t>
            </a:r>
            <a: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/>
            </a:r>
            <a:b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</a:br>
            <a:endParaRPr kumimoji="0" lang="en-CA" sz="4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777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540568" y="3429000"/>
            <a:ext cx="5572132" cy="271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The </a:t>
            </a:r>
            <a:r>
              <a:rPr lang="en-CA" sz="8200" dirty="0" err="1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Peryton</a:t>
            </a: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 Next Door</a:t>
            </a:r>
            <a: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/>
            </a:r>
            <a:b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</a:br>
            <a:endParaRPr kumimoji="0" lang="en-CA" sz="4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6571" y="5373216"/>
            <a:ext cx="36161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 smtClean="0">
                <a:solidFill>
                  <a:schemeClr val="bg1"/>
                </a:solidFill>
                <a:latin typeface="+mj-lt"/>
              </a:rPr>
              <a:t>Physics 30 Unit C (EMR)</a:t>
            </a:r>
          </a:p>
          <a:p>
            <a:r>
              <a:rPr lang="en-CA" b="1" dirty="0" smtClean="0">
                <a:solidFill>
                  <a:schemeClr val="bg1"/>
                </a:solidFill>
                <a:latin typeface="+mj-lt"/>
              </a:rPr>
              <a:t>    Science 30 Unit C (EMR)</a:t>
            </a:r>
            <a:endParaRPr lang="en-CA" b="1" dirty="0">
              <a:solidFill>
                <a:schemeClr val="bg1"/>
              </a:solidFill>
            </a:endParaRPr>
          </a:p>
          <a:p>
            <a:r>
              <a:rPr lang="en-CA" b="1" dirty="0" smtClean="0">
                <a:latin typeface="+mj-lt"/>
              </a:rPr>
              <a:t> </a:t>
            </a:r>
            <a:endParaRPr lang="en-CA" b="1" dirty="0">
              <a:latin typeface="+mj-lt"/>
            </a:endParaRPr>
          </a:p>
        </p:txBody>
      </p:sp>
      <p:pic>
        <p:nvPicPr>
          <p:cNvPr id="2050" name="Picture 2" descr="http://www.cv.nrao.edu/course/astr534/images/Parkes64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0"/>
            <a:ext cx="104502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0304" y="-585258"/>
            <a:ext cx="8889672" cy="271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1.4 GHz, w/ 2.3-2.5 GHz</a:t>
            </a:r>
            <a: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/>
            </a:r>
            <a:b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</a:br>
            <a:endParaRPr kumimoji="0" lang="en-CA" sz="4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pic>
        <p:nvPicPr>
          <p:cNvPr id="3074" name="Picture 2" descr="http://www2.ucdsb.on.ca/tiss/stretton/graphics/EMSpec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504" y="948978"/>
            <a:ext cx="10527244" cy="519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2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540568" y="3429000"/>
            <a:ext cx="5572132" cy="271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The </a:t>
            </a:r>
            <a:r>
              <a:rPr lang="en-CA" sz="8200" dirty="0" err="1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Peryton</a:t>
            </a: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 Next Door</a:t>
            </a:r>
            <a: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/>
            </a:r>
            <a:b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</a:br>
            <a:endParaRPr kumimoji="0" lang="en-CA" sz="4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6571" y="5373216"/>
            <a:ext cx="36161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 smtClean="0">
                <a:solidFill>
                  <a:schemeClr val="bg1"/>
                </a:solidFill>
                <a:latin typeface="+mj-lt"/>
              </a:rPr>
              <a:t>Physics 30 Unit C (EMR)</a:t>
            </a:r>
          </a:p>
          <a:p>
            <a:r>
              <a:rPr lang="en-CA" b="1" dirty="0" smtClean="0">
                <a:solidFill>
                  <a:schemeClr val="bg1"/>
                </a:solidFill>
                <a:latin typeface="+mj-lt"/>
              </a:rPr>
              <a:t>    Science 30 Unit C (EMR)</a:t>
            </a:r>
            <a:endParaRPr lang="en-CA" b="1" dirty="0">
              <a:solidFill>
                <a:schemeClr val="bg1"/>
              </a:solidFill>
            </a:endParaRPr>
          </a:p>
          <a:p>
            <a:r>
              <a:rPr lang="en-CA" b="1" dirty="0" smtClean="0">
                <a:latin typeface="+mj-lt"/>
              </a:rPr>
              <a:t> </a:t>
            </a:r>
            <a:endParaRPr lang="en-CA" b="1" dirty="0">
              <a:latin typeface="+mj-lt"/>
            </a:endParaRPr>
          </a:p>
        </p:txBody>
      </p:sp>
      <p:pic>
        <p:nvPicPr>
          <p:cNvPr id="2050" name="Picture 2" descr="http://www.cv.nrao.edu/course/astr534/images/Parkes64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0"/>
            <a:ext cx="104502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0304" y="-585258"/>
            <a:ext cx="8889672" cy="271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1.4 GHz, w/ 2.3-2.5 GHz</a:t>
            </a:r>
            <a: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/>
            </a:r>
            <a:b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</a:br>
            <a:endParaRPr kumimoji="0" lang="en-CA" sz="4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557" y="56922"/>
            <a:ext cx="9110878" cy="680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540568" y="3429000"/>
            <a:ext cx="5572132" cy="271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The </a:t>
            </a:r>
            <a:r>
              <a:rPr lang="en-CA" sz="8200" dirty="0" err="1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Peryton</a:t>
            </a: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 Next Door</a:t>
            </a:r>
            <a: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/>
            </a:r>
            <a:b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</a:br>
            <a:endParaRPr kumimoji="0" lang="en-CA" sz="4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6571" y="5373216"/>
            <a:ext cx="36161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 smtClean="0">
                <a:solidFill>
                  <a:schemeClr val="bg1"/>
                </a:solidFill>
                <a:latin typeface="+mj-lt"/>
              </a:rPr>
              <a:t>Physics 30 Unit C (EMR)</a:t>
            </a:r>
          </a:p>
          <a:p>
            <a:r>
              <a:rPr lang="en-CA" b="1" dirty="0" smtClean="0">
                <a:solidFill>
                  <a:schemeClr val="bg1"/>
                </a:solidFill>
                <a:latin typeface="+mj-lt"/>
              </a:rPr>
              <a:t>    Science 30 Unit C (EMR)</a:t>
            </a:r>
            <a:endParaRPr lang="en-CA" b="1" dirty="0">
              <a:solidFill>
                <a:schemeClr val="bg1"/>
              </a:solidFill>
            </a:endParaRPr>
          </a:p>
          <a:p>
            <a:r>
              <a:rPr lang="en-CA" b="1" dirty="0" smtClean="0">
                <a:latin typeface="+mj-lt"/>
              </a:rPr>
              <a:t> </a:t>
            </a:r>
            <a:endParaRPr lang="en-CA" b="1" dirty="0">
              <a:latin typeface="+mj-lt"/>
            </a:endParaRPr>
          </a:p>
        </p:txBody>
      </p:sp>
      <p:pic>
        <p:nvPicPr>
          <p:cNvPr id="2050" name="Picture 2" descr="http://www.cv.nrao.edu/course/astr534/images/Parkes64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0"/>
            <a:ext cx="104502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0304" y="-585258"/>
            <a:ext cx="8889672" cy="271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1.4 GHz, w/ 2.3-2.5 GHz</a:t>
            </a:r>
            <a: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/>
            </a:r>
            <a:b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</a:br>
            <a:endParaRPr kumimoji="0" lang="en-CA" sz="4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557" y="56922"/>
            <a:ext cx="9110878" cy="6801078"/>
          </a:xfrm>
          <a:prstGeom prst="rect">
            <a:avLst/>
          </a:prstGeom>
        </p:spPr>
      </p:pic>
      <p:pic>
        <p:nvPicPr>
          <p:cNvPr id="5122" name="Picture 2" descr="Image result for opening the microwav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175" y="1259207"/>
            <a:ext cx="6895284" cy="459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94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540568" y="3429000"/>
            <a:ext cx="5572132" cy="271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The </a:t>
            </a:r>
            <a:r>
              <a:rPr lang="en-CA" sz="8200" dirty="0" err="1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Peryton</a:t>
            </a: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 Next Door</a:t>
            </a:r>
            <a: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/>
            </a:r>
            <a:b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</a:br>
            <a:endParaRPr kumimoji="0" lang="en-CA" sz="4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6571" y="5373216"/>
            <a:ext cx="36161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 smtClean="0">
                <a:solidFill>
                  <a:schemeClr val="bg1"/>
                </a:solidFill>
                <a:latin typeface="+mj-lt"/>
              </a:rPr>
              <a:t>Physics 30 Unit C (EMR)</a:t>
            </a:r>
          </a:p>
          <a:p>
            <a:r>
              <a:rPr lang="en-CA" b="1" dirty="0" smtClean="0">
                <a:solidFill>
                  <a:schemeClr val="bg1"/>
                </a:solidFill>
                <a:latin typeface="+mj-lt"/>
              </a:rPr>
              <a:t>    Science 30 Unit C (EMR)</a:t>
            </a:r>
            <a:endParaRPr lang="en-CA" b="1" dirty="0">
              <a:solidFill>
                <a:schemeClr val="bg1"/>
              </a:solidFill>
            </a:endParaRPr>
          </a:p>
          <a:p>
            <a:r>
              <a:rPr lang="en-CA" b="1" dirty="0" smtClean="0">
                <a:latin typeface="+mj-lt"/>
              </a:rPr>
              <a:t> </a:t>
            </a:r>
            <a:endParaRPr lang="en-CA" b="1" dirty="0">
              <a:latin typeface="+mj-lt"/>
            </a:endParaRPr>
          </a:p>
        </p:txBody>
      </p:sp>
      <p:pic>
        <p:nvPicPr>
          <p:cNvPr id="2050" name="Picture 2" descr="http://www.cv.nrao.edu/course/astr534/images/Parkes64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0"/>
            <a:ext cx="104502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0304" y="-585258"/>
            <a:ext cx="8889672" cy="271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200" dirty="0" smtClean="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rPr>
              <a:t>1.4 GHz, w/ 2.3-2.5 GHz</a:t>
            </a:r>
            <a: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/>
            </a:r>
            <a:br>
              <a:rPr kumimoji="0" lang="en-CA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</a:br>
            <a:endParaRPr kumimoji="0" lang="en-CA" sz="4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557" y="56922"/>
            <a:ext cx="9110878" cy="6801078"/>
          </a:xfrm>
          <a:prstGeom prst="rect">
            <a:avLst/>
          </a:prstGeom>
        </p:spPr>
      </p:pic>
      <p:pic>
        <p:nvPicPr>
          <p:cNvPr id="5122" name="Picture 2" descr="Image result for opening the microwav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175" y="1259207"/>
            <a:ext cx="6895284" cy="459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15616" y="836712"/>
            <a:ext cx="6624736" cy="55092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Peryton</a:t>
            </a:r>
            <a:r>
              <a:rPr lang="en-US" sz="4400" dirty="0" smtClean="0"/>
              <a:t> Next Door</a:t>
            </a:r>
          </a:p>
          <a:p>
            <a:endParaRPr lang="en-US" sz="4400" dirty="0"/>
          </a:p>
          <a:p>
            <a:pPr marL="571500" indent="-571500">
              <a:buFontTx/>
              <a:buChar char="-"/>
            </a:pPr>
            <a:r>
              <a:rPr lang="en-US" sz="4400" dirty="0" smtClean="0"/>
              <a:t>Sometimes the answers to exciting questions have mundane answers.</a:t>
            </a:r>
            <a:br>
              <a:rPr lang="en-US" sz="4400" dirty="0" smtClean="0"/>
            </a:br>
            <a:endParaRPr lang="en-US" sz="4400" dirty="0" smtClean="0"/>
          </a:p>
          <a:p>
            <a:pPr marL="571500" indent="-571500">
              <a:buFontTx/>
              <a:buChar char="-"/>
            </a:pPr>
            <a:r>
              <a:rPr lang="en-US" sz="4400" dirty="0" smtClean="0"/>
              <a:t>Mundane answers are important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785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430</Words>
  <Application>Microsoft Office PowerPoint</Application>
  <PresentationFormat>On-screen Show (4:3)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Bernard MT Condensed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Parkland School Division No.70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Reuben Mahaffy</dc:creator>
  <cp:lastModifiedBy>Reuben Mahaffy</cp:lastModifiedBy>
  <cp:revision>3</cp:revision>
  <dcterms:created xsi:type="dcterms:W3CDTF">2018-10-21T02:28:57Z</dcterms:created>
  <dcterms:modified xsi:type="dcterms:W3CDTF">2018-10-21T02:30:34Z</dcterms:modified>
</cp:coreProperties>
</file>